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58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EA0647-E325-4E51-92C4-13F41E56C6C4}" type="doc">
      <dgm:prSet loTypeId="urn:microsoft.com/office/officeart/2005/8/layout/arrow6" loCatId="relationship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hr-HR"/>
        </a:p>
      </dgm:t>
    </dgm:pt>
    <dgm:pt modelId="{E2563374-FCC3-4EC9-9CE9-7CA4BC412567}">
      <dgm:prSet phldrT="[Tekst]"/>
      <dgm:spPr/>
      <dgm:t>
        <a:bodyPr/>
        <a:lstStyle/>
        <a:p>
          <a:r>
            <a:rPr lang="hr-HR" dirty="0"/>
            <a:t>Samostalna izrada</a:t>
          </a:r>
        </a:p>
      </dgm:t>
    </dgm:pt>
    <dgm:pt modelId="{22158549-982F-4752-8236-C3AF938D212A}" type="parTrans" cxnId="{91975CDB-AA42-48E9-9F4E-2F0A94B3286A}">
      <dgm:prSet/>
      <dgm:spPr/>
      <dgm:t>
        <a:bodyPr/>
        <a:lstStyle/>
        <a:p>
          <a:endParaRPr lang="hr-HR"/>
        </a:p>
      </dgm:t>
    </dgm:pt>
    <dgm:pt modelId="{074A05CD-28D6-402D-B7B6-DB8B800D4BD3}" type="sibTrans" cxnId="{91975CDB-AA42-48E9-9F4E-2F0A94B3286A}">
      <dgm:prSet/>
      <dgm:spPr/>
      <dgm:t>
        <a:bodyPr/>
        <a:lstStyle/>
        <a:p>
          <a:endParaRPr lang="hr-HR"/>
        </a:p>
      </dgm:t>
    </dgm:pt>
    <dgm:pt modelId="{EC71B6E6-BF17-4855-B999-E6469AAB0DEC}">
      <dgm:prSet phldrT="[Tekst]"/>
      <dgm:spPr/>
      <dgm:t>
        <a:bodyPr/>
        <a:lstStyle/>
        <a:p>
          <a:r>
            <a:rPr lang="hr-HR" dirty="0"/>
            <a:t>Rad u paru</a:t>
          </a:r>
        </a:p>
      </dgm:t>
    </dgm:pt>
    <dgm:pt modelId="{E536514E-04BA-4513-B310-C306AE186C07}" type="parTrans" cxnId="{3835ACE4-D629-4232-BFFC-05A09A6F4D67}">
      <dgm:prSet/>
      <dgm:spPr/>
      <dgm:t>
        <a:bodyPr/>
        <a:lstStyle/>
        <a:p>
          <a:endParaRPr lang="hr-HR"/>
        </a:p>
      </dgm:t>
    </dgm:pt>
    <dgm:pt modelId="{15D12FFF-3332-4420-AA47-F7BECEEA7313}" type="sibTrans" cxnId="{3835ACE4-D629-4232-BFFC-05A09A6F4D67}">
      <dgm:prSet/>
      <dgm:spPr/>
      <dgm:t>
        <a:bodyPr/>
        <a:lstStyle/>
        <a:p>
          <a:endParaRPr lang="hr-HR"/>
        </a:p>
      </dgm:t>
    </dgm:pt>
    <dgm:pt modelId="{139A8FFF-FC83-4A72-87F5-57796048F173}" type="pres">
      <dgm:prSet presAssocID="{ADEA0647-E325-4E51-92C4-13F41E56C6C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865980B-4FF6-4977-BD2A-136025FB3680}" type="pres">
      <dgm:prSet presAssocID="{ADEA0647-E325-4E51-92C4-13F41E56C6C4}" presName="ribbon" presStyleLbl="node1" presStyleIdx="0" presStyleCnt="1"/>
      <dgm:spPr/>
      <dgm:t>
        <a:bodyPr/>
        <a:lstStyle/>
        <a:p>
          <a:endParaRPr lang="hr-HR"/>
        </a:p>
      </dgm:t>
    </dgm:pt>
    <dgm:pt modelId="{CE851F79-9754-40B0-B8F8-F8E8CFA7115C}" type="pres">
      <dgm:prSet presAssocID="{ADEA0647-E325-4E51-92C4-13F41E56C6C4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2044752-5EF2-4191-8153-244E5FD12F77}" type="pres">
      <dgm:prSet presAssocID="{ADEA0647-E325-4E51-92C4-13F41E56C6C4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835ACE4-D629-4232-BFFC-05A09A6F4D67}" srcId="{ADEA0647-E325-4E51-92C4-13F41E56C6C4}" destId="{EC71B6E6-BF17-4855-B999-E6469AAB0DEC}" srcOrd="1" destOrd="0" parTransId="{E536514E-04BA-4513-B310-C306AE186C07}" sibTransId="{15D12FFF-3332-4420-AA47-F7BECEEA7313}"/>
    <dgm:cxn modelId="{1377AC1D-3CA7-4BD4-B417-FD0DAC858AC3}" type="presOf" srcId="{E2563374-FCC3-4EC9-9CE9-7CA4BC412567}" destId="{CE851F79-9754-40B0-B8F8-F8E8CFA7115C}" srcOrd="0" destOrd="0" presId="urn:microsoft.com/office/officeart/2005/8/layout/arrow6"/>
    <dgm:cxn modelId="{D659CBD3-0F27-4AD7-9D64-CBAC369BD9F9}" type="presOf" srcId="{ADEA0647-E325-4E51-92C4-13F41E56C6C4}" destId="{139A8FFF-FC83-4A72-87F5-57796048F173}" srcOrd="0" destOrd="0" presId="urn:microsoft.com/office/officeart/2005/8/layout/arrow6"/>
    <dgm:cxn modelId="{91975CDB-AA42-48E9-9F4E-2F0A94B3286A}" srcId="{ADEA0647-E325-4E51-92C4-13F41E56C6C4}" destId="{E2563374-FCC3-4EC9-9CE9-7CA4BC412567}" srcOrd="0" destOrd="0" parTransId="{22158549-982F-4752-8236-C3AF938D212A}" sibTransId="{074A05CD-28D6-402D-B7B6-DB8B800D4BD3}"/>
    <dgm:cxn modelId="{B681A074-79D7-4B65-96C4-C2ABA789FDFE}" type="presOf" srcId="{EC71B6E6-BF17-4855-B999-E6469AAB0DEC}" destId="{32044752-5EF2-4191-8153-244E5FD12F77}" srcOrd="0" destOrd="0" presId="urn:microsoft.com/office/officeart/2005/8/layout/arrow6"/>
    <dgm:cxn modelId="{25CC0ABA-1DCF-4BDE-8127-970A159F2190}" type="presParOf" srcId="{139A8FFF-FC83-4A72-87F5-57796048F173}" destId="{B865980B-4FF6-4977-BD2A-136025FB3680}" srcOrd="0" destOrd="0" presId="urn:microsoft.com/office/officeart/2005/8/layout/arrow6"/>
    <dgm:cxn modelId="{21D06420-A21D-445B-9765-7223BC6491C7}" type="presParOf" srcId="{139A8FFF-FC83-4A72-87F5-57796048F173}" destId="{CE851F79-9754-40B0-B8F8-F8E8CFA7115C}" srcOrd="1" destOrd="0" presId="urn:microsoft.com/office/officeart/2005/8/layout/arrow6"/>
    <dgm:cxn modelId="{D6ED1968-3DD1-45C8-BFFD-6A5CF7D813CE}" type="presParOf" srcId="{139A8FFF-FC83-4A72-87F5-57796048F173}" destId="{32044752-5EF2-4191-8153-244E5FD12F77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4A807F-D907-4979-9CEE-5518B80EE16C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C63C445F-F1E6-4745-8A0F-5930CCBBBF87}">
      <dgm:prSet phldrT="[Tekst]"/>
      <dgm:spPr/>
      <dgm:t>
        <a:bodyPr/>
        <a:lstStyle/>
        <a:p>
          <a:r>
            <a:rPr lang="hr-HR" dirty="0"/>
            <a:t>Razredni album</a:t>
          </a:r>
        </a:p>
      </dgm:t>
    </dgm:pt>
    <dgm:pt modelId="{2A6D894B-BB65-419F-94B1-4493EEF20893}" type="parTrans" cxnId="{1F368B07-09E7-4834-8E27-DF31E33723A9}">
      <dgm:prSet/>
      <dgm:spPr/>
      <dgm:t>
        <a:bodyPr/>
        <a:lstStyle/>
        <a:p>
          <a:endParaRPr lang="hr-HR"/>
        </a:p>
      </dgm:t>
    </dgm:pt>
    <dgm:pt modelId="{B3A58ACE-0A3D-4B3F-8606-F843C967F9A6}" type="sibTrans" cxnId="{1F368B07-09E7-4834-8E27-DF31E33723A9}">
      <dgm:prSet/>
      <dgm:spPr/>
      <dgm:t>
        <a:bodyPr/>
        <a:lstStyle/>
        <a:p>
          <a:endParaRPr lang="hr-HR"/>
        </a:p>
      </dgm:t>
    </dgm:pt>
    <dgm:pt modelId="{4AC0CE15-A985-447B-B754-99753A4A6C44}">
      <dgm:prSet phldrT="[Tekst]"/>
      <dgm:spPr/>
      <dgm:t>
        <a:bodyPr/>
        <a:lstStyle/>
        <a:p>
          <a:r>
            <a:rPr lang="hr-HR" dirty="0"/>
            <a:t>Razglednica moje škole</a:t>
          </a:r>
        </a:p>
      </dgm:t>
    </dgm:pt>
    <dgm:pt modelId="{1D424B25-7AD9-4FEF-A762-2ED3726B5CBF}" type="parTrans" cxnId="{3DB12FE2-E361-4618-B009-DDD0A5639755}">
      <dgm:prSet/>
      <dgm:spPr/>
      <dgm:t>
        <a:bodyPr/>
        <a:lstStyle/>
        <a:p>
          <a:endParaRPr lang="hr-HR"/>
        </a:p>
      </dgm:t>
    </dgm:pt>
    <dgm:pt modelId="{43688E5E-E1A0-4ABC-AA11-06BB3C31AF69}" type="sibTrans" cxnId="{3DB12FE2-E361-4618-B009-DDD0A5639755}">
      <dgm:prSet/>
      <dgm:spPr/>
      <dgm:t>
        <a:bodyPr/>
        <a:lstStyle/>
        <a:p>
          <a:endParaRPr lang="hr-HR"/>
        </a:p>
      </dgm:t>
    </dgm:pt>
    <dgm:pt modelId="{64041A6A-8C0B-4F13-8FEB-4D361B285571}">
      <dgm:prSet phldrT="[Tekst]"/>
      <dgm:spPr/>
      <dgm:t>
        <a:bodyPr/>
        <a:lstStyle/>
        <a:p>
          <a:r>
            <a:rPr lang="hr-HR" dirty="0"/>
            <a:t>Samostalan odabir teme</a:t>
          </a:r>
        </a:p>
      </dgm:t>
    </dgm:pt>
    <dgm:pt modelId="{4A00F25B-44A0-48C2-A3FF-5567ADB652E8}" type="parTrans" cxnId="{E5669ADD-E273-49BE-A42A-4E2184462C72}">
      <dgm:prSet/>
      <dgm:spPr/>
      <dgm:t>
        <a:bodyPr/>
        <a:lstStyle/>
        <a:p>
          <a:endParaRPr lang="hr-HR"/>
        </a:p>
      </dgm:t>
    </dgm:pt>
    <dgm:pt modelId="{FEBE0FDC-25BE-46B9-AB24-D8FAE38AE7B0}" type="sibTrans" cxnId="{E5669ADD-E273-49BE-A42A-4E2184462C72}">
      <dgm:prSet/>
      <dgm:spPr/>
      <dgm:t>
        <a:bodyPr/>
        <a:lstStyle/>
        <a:p>
          <a:endParaRPr lang="hr-HR"/>
        </a:p>
      </dgm:t>
    </dgm:pt>
    <dgm:pt modelId="{B8A1C6FE-8E58-4E9F-8078-96129CC1BE39}" type="pres">
      <dgm:prSet presAssocID="{CB4A807F-D907-4979-9CEE-5518B80EE16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hr-HR"/>
        </a:p>
      </dgm:t>
    </dgm:pt>
    <dgm:pt modelId="{B30AE227-23E0-4A49-92E5-5E96C8396628}" type="pres">
      <dgm:prSet presAssocID="{CB4A807F-D907-4979-9CEE-5518B80EE16C}" presName="Name1" presStyleCnt="0"/>
      <dgm:spPr/>
      <dgm:t>
        <a:bodyPr/>
        <a:lstStyle/>
        <a:p>
          <a:endParaRPr lang="hr-HR"/>
        </a:p>
      </dgm:t>
    </dgm:pt>
    <dgm:pt modelId="{1BB12464-4460-4792-BD79-0404F79B0926}" type="pres">
      <dgm:prSet presAssocID="{CB4A807F-D907-4979-9CEE-5518B80EE16C}" presName="cycle" presStyleCnt="0"/>
      <dgm:spPr/>
      <dgm:t>
        <a:bodyPr/>
        <a:lstStyle/>
        <a:p>
          <a:endParaRPr lang="hr-HR"/>
        </a:p>
      </dgm:t>
    </dgm:pt>
    <dgm:pt modelId="{6C6C7031-CBBC-4F21-B43D-A6C5A2D0F9D9}" type="pres">
      <dgm:prSet presAssocID="{CB4A807F-D907-4979-9CEE-5518B80EE16C}" presName="srcNode" presStyleLbl="node1" presStyleIdx="0" presStyleCnt="3"/>
      <dgm:spPr/>
      <dgm:t>
        <a:bodyPr/>
        <a:lstStyle/>
        <a:p>
          <a:endParaRPr lang="hr-HR"/>
        </a:p>
      </dgm:t>
    </dgm:pt>
    <dgm:pt modelId="{098B5F21-2368-4E0B-9ACE-BDA2FA3DF840}" type="pres">
      <dgm:prSet presAssocID="{CB4A807F-D907-4979-9CEE-5518B80EE16C}" presName="conn" presStyleLbl="parChTrans1D2" presStyleIdx="0" presStyleCnt="1"/>
      <dgm:spPr/>
      <dgm:t>
        <a:bodyPr/>
        <a:lstStyle/>
        <a:p>
          <a:endParaRPr lang="hr-HR"/>
        </a:p>
      </dgm:t>
    </dgm:pt>
    <dgm:pt modelId="{FFF3A67E-8DD0-4190-9910-76258261866C}" type="pres">
      <dgm:prSet presAssocID="{CB4A807F-D907-4979-9CEE-5518B80EE16C}" presName="extraNode" presStyleLbl="node1" presStyleIdx="0" presStyleCnt="3"/>
      <dgm:spPr/>
      <dgm:t>
        <a:bodyPr/>
        <a:lstStyle/>
        <a:p>
          <a:endParaRPr lang="hr-HR"/>
        </a:p>
      </dgm:t>
    </dgm:pt>
    <dgm:pt modelId="{B9747075-1EF6-4EED-AF3B-BD1824E87C8C}" type="pres">
      <dgm:prSet presAssocID="{CB4A807F-D907-4979-9CEE-5518B80EE16C}" presName="dstNode" presStyleLbl="node1" presStyleIdx="0" presStyleCnt="3"/>
      <dgm:spPr/>
      <dgm:t>
        <a:bodyPr/>
        <a:lstStyle/>
        <a:p>
          <a:endParaRPr lang="hr-HR"/>
        </a:p>
      </dgm:t>
    </dgm:pt>
    <dgm:pt modelId="{9C1A2B31-314A-41D5-BDD6-E1F4CCA63414}" type="pres">
      <dgm:prSet presAssocID="{C63C445F-F1E6-4745-8A0F-5930CCBBBF87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D718413-DD2B-4411-8CA7-DE3F4EB46140}" type="pres">
      <dgm:prSet presAssocID="{C63C445F-F1E6-4745-8A0F-5930CCBBBF87}" presName="accent_1" presStyleCnt="0"/>
      <dgm:spPr/>
      <dgm:t>
        <a:bodyPr/>
        <a:lstStyle/>
        <a:p>
          <a:endParaRPr lang="hr-HR"/>
        </a:p>
      </dgm:t>
    </dgm:pt>
    <dgm:pt modelId="{888A3C4A-91BC-4F28-85D0-794DEAEC18E5}" type="pres">
      <dgm:prSet presAssocID="{C63C445F-F1E6-4745-8A0F-5930CCBBBF87}" presName="accentRepeatNode" presStyleLbl="solidFgAcc1" presStyleIdx="0" presStyleCnt="3"/>
      <dgm:spPr/>
      <dgm:t>
        <a:bodyPr/>
        <a:lstStyle/>
        <a:p>
          <a:endParaRPr lang="hr-HR"/>
        </a:p>
      </dgm:t>
    </dgm:pt>
    <dgm:pt modelId="{0E01D929-5E93-4518-A82E-955BB81C8AB3}" type="pres">
      <dgm:prSet presAssocID="{4AC0CE15-A985-447B-B754-99753A4A6C44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3997D2F-81F8-4DF3-9427-3A391BEC1C59}" type="pres">
      <dgm:prSet presAssocID="{4AC0CE15-A985-447B-B754-99753A4A6C44}" presName="accent_2" presStyleCnt="0"/>
      <dgm:spPr/>
      <dgm:t>
        <a:bodyPr/>
        <a:lstStyle/>
        <a:p>
          <a:endParaRPr lang="hr-HR"/>
        </a:p>
      </dgm:t>
    </dgm:pt>
    <dgm:pt modelId="{2BDA63D8-3258-4A54-A3A9-AB22666A66B5}" type="pres">
      <dgm:prSet presAssocID="{4AC0CE15-A985-447B-B754-99753A4A6C44}" presName="accentRepeatNode" presStyleLbl="solidFgAcc1" presStyleIdx="1" presStyleCnt="3"/>
      <dgm:spPr/>
      <dgm:t>
        <a:bodyPr/>
        <a:lstStyle/>
        <a:p>
          <a:endParaRPr lang="hr-HR"/>
        </a:p>
      </dgm:t>
    </dgm:pt>
    <dgm:pt modelId="{5B5BA284-253E-4EC9-8AFE-D1F25DE7ACD7}" type="pres">
      <dgm:prSet presAssocID="{64041A6A-8C0B-4F13-8FEB-4D361B285571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948CA2A-75A4-4F2A-92A4-FF736D2A5B7F}" type="pres">
      <dgm:prSet presAssocID="{64041A6A-8C0B-4F13-8FEB-4D361B285571}" presName="accent_3" presStyleCnt="0"/>
      <dgm:spPr/>
      <dgm:t>
        <a:bodyPr/>
        <a:lstStyle/>
        <a:p>
          <a:endParaRPr lang="hr-HR"/>
        </a:p>
      </dgm:t>
    </dgm:pt>
    <dgm:pt modelId="{BA75FA59-AB65-4167-AC62-D9432EA59C71}" type="pres">
      <dgm:prSet presAssocID="{64041A6A-8C0B-4F13-8FEB-4D361B285571}" presName="accentRepeatNode" presStyleLbl="solidFgAcc1" presStyleIdx="2" presStyleCnt="3"/>
      <dgm:spPr/>
      <dgm:t>
        <a:bodyPr/>
        <a:lstStyle/>
        <a:p>
          <a:endParaRPr lang="hr-HR"/>
        </a:p>
      </dgm:t>
    </dgm:pt>
  </dgm:ptLst>
  <dgm:cxnLst>
    <dgm:cxn modelId="{51426775-7150-4F24-A45E-D32283049DF9}" type="presOf" srcId="{C63C445F-F1E6-4745-8A0F-5930CCBBBF87}" destId="{9C1A2B31-314A-41D5-BDD6-E1F4CCA63414}" srcOrd="0" destOrd="0" presId="urn:microsoft.com/office/officeart/2008/layout/VerticalCurvedList"/>
    <dgm:cxn modelId="{3DB12FE2-E361-4618-B009-DDD0A5639755}" srcId="{CB4A807F-D907-4979-9CEE-5518B80EE16C}" destId="{4AC0CE15-A985-447B-B754-99753A4A6C44}" srcOrd="1" destOrd="0" parTransId="{1D424B25-7AD9-4FEF-A762-2ED3726B5CBF}" sibTransId="{43688E5E-E1A0-4ABC-AA11-06BB3C31AF69}"/>
    <dgm:cxn modelId="{F25926D8-FFE6-4A1A-9C61-1BFF86C9CB9C}" type="presOf" srcId="{4AC0CE15-A985-447B-B754-99753A4A6C44}" destId="{0E01D929-5E93-4518-A82E-955BB81C8AB3}" srcOrd="0" destOrd="0" presId="urn:microsoft.com/office/officeart/2008/layout/VerticalCurvedList"/>
    <dgm:cxn modelId="{243A6FD9-4F2E-417D-81FF-BB162177D83A}" type="presOf" srcId="{B3A58ACE-0A3D-4B3F-8606-F843C967F9A6}" destId="{098B5F21-2368-4E0B-9ACE-BDA2FA3DF840}" srcOrd="0" destOrd="0" presId="urn:microsoft.com/office/officeart/2008/layout/VerticalCurvedList"/>
    <dgm:cxn modelId="{F1BC6FB0-E48F-40F1-A240-B6BD203616FC}" type="presOf" srcId="{CB4A807F-D907-4979-9CEE-5518B80EE16C}" destId="{B8A1C6FE-8E58-4E9F-8078-96129CC1BE39}" srcOrd="0" destOrd="0" presId="urn:microsoft.com/office/officeart/2008/layout/VerticalCurvedList"/>
    <dgm:cxn modelId="{2FE2CC53-C488-4BB1-886A-202F892DDAB4}" type="presOf" srcId="{64041A6A-8C0B-4F13-8FEB-4D361B285571}" destId="{5B5BA284-253E-4EC9-8AFE-D1F25DE7ACD7}" srcOrd="0" destOrd="0" presId="urn:microsoft.com/office/officeart/2008/layout/VerticalCurvedList"/>
    <dgm:cxn modelId="{E5669ADD-E273-49BE-A42A-4E2184462C72}" srcId="{CB4A807F-D907-4979-9CEE-5518B80EE16C}" destId="{64041A6A-8C0B-4F13-8FEB-4D361B285571}" srcOrd="2" destOrd="0" parTransId="{4A00F25B-44A0-48C2-A3FF-5567ADB652E8}" sibTransId="{FEBE0FDC-25BE-46B9-AB24-D8FAE38AE7B0}"/>
    <dgm:cxn modelId="{1F368B07-09E7-4834-8E27-DF31E33723A9}" srcId="{CB4A807F-D907-4979-9CEE-5518B80EE16C}" destId="{C63C445F-F1E6-4745-8A0F-5930CCBBBF87}" srcOrd="0" destOrd="0" parTransId="{2A6D894B-BB65-419F-94B1-4493EEF20893}" sibTransId="{B3A58ACE-0A3D-4B3F-8606-F843C967F9A6}"/>
    <dgm:cxn modelId="{8A667B3D-9AD2-426C-81C3-DD303979011E}" type="presParOf" srcId="{B8A1C6FE-8E58-4E9F-8078-96129CC1BE39}" destId="{B30AE227-23E0-4A49-92E5-5E96C8396628}" srcOrd="0" destOrd="0" presId="urn:microsoft.com/office/officeart/2008/layout/VerticalCurvedList"/>
    <dgm:cxn modelId="{BF8500EB-D8F7-4C6D-901D-9B6AC495E5B2}" type="presParOf" srcId="{B30AE227-23E0-4A49-92E5-5E96C8396628}" destId="{1BB12464-4460-4792-BD79-0404F79B0926}" srcOrd="0" destOrd="0" presId="urn:microsoft.com/office/officeart/2008/layout/VerticalCurvedList"/>
    <dgm:cxn modelId="{E1A7CC7E-5251-4E1F-B59B-45D378E67FAA}" type="presParOf" srcId="{1BB12464-4460-4792-BD79-0404F79B0926}" destId="{6C6C7031-CBBC-4F21-B43D-A6C5A2D0F9D9}" srcOrd="0" destOrd="0" presId="urn:microsoft.com/office/officeart/2008/layout/VerticalCurvedList"/>
    <dgm:cxn modelId="{6A70AD1F-0153-47C2-BE24-1CB35AFAFBE7}" type="presParOf" srcId="{1BB12464-4460-4792-BD79-0404F79B0926}" destId="{098B5F21-2368-4E0B-9ACE-BDA2FA3DF840}" srcOrd="1" destOrd="0" presId="urn:microsoft.com/office/officeart/2008/layout/VerticalCurvedList"/>
    <dgm:cxn modelId="{C9D6BCE8-31AD-4EF0-9FDA-6EB297AA4DAD}" type="presParOf" srcId="{1BB12464-4460-4792-BD79-0404F79B0926}" destId="{FFF3A67E-8DD0-4190-9910-76258261866C}" srcOrd="2" destOrd="0" presId="urn:microsoft.com/office/officeart/2008/layout/VerticalCurvedList"/>
    <dgm:cxn modelId="{6909239A-EF19-4588-97AA-A5894E92620F}" type="presParOf" srcId="{1BB12464-4460-4792-BD79-0404F79B0926}" destId="{B9747075-1EF6-4EED-AF3B-BD1824E87C8C}" srcOrd="3" destOrd="0" presId="urn:microsoft.com/office/officeart/2008/layout/VerticalCurvedList"/>
    <dgm:cxn modelId="{A09D40DB-306F-4F2F-841F-CC192360C0AB}" type="presParOf" srcId="{B30AE227-23E0-4A49-92E5-5E96C8396628}" destId="{9C1A2B31-314A-41D5-BDD6-E1F4CCA63414}" srcOrd="1" destOrd="0" presId="urn:microsoft.com/office/officeart/2008/layout/VerticalCurvedList"/>
    <dgm:cxn modelId="{458619B1-3255-4C29-906C-A46BDEEF4713}" type="presParOf" srcId="{B30AE227-23E0-4A49-92E5-5E96C8396628}" destId="{BD718413-DD2B-4411-8CA7-DE3F4EB46140}" srcOrd="2" destOrd="0" presId="urn:microsoft.com/office/officeart/2008/layout/VerticalCurvedList"/>
    <dgm:cxn modelId="{BF93852B-F0F4-4ACE-9DAA-27F250D4634F}" type="presParOf" srcId="{BD718413-DD2B-4411-8CA7-DE3F4EB46140}" destId="{888A3C4A-91BC-4F28-85D0-794DEAEC18E5}" srcOrd="0" destOrd="0" presId="urn:microsoft.com/office/officeart/2008/layout/VerticalCurvedList"/>
    <dgm:cxn modelId="{DE94388F-2384-417A-A372-5DF51F467DE9}" type="presParOf" srcId="{B30AE227-23E0-4A49-92E5-5E96C8396628}" destId="{0E01D929-5E93-4518-A82E-955BB81C8AB3}" srcOrd="3" destOrd="0" presId="urn:microsoft.com/office/officeart/2008/layout/VerticalCurvedList"/>
    <dgm:cxn modelId="{F531A684-315A-4E16-825C-FCD077D15836}" type="presParOf" srcId="{B30AE227-23E0-4A49-92E5-5E96C8396628}" destId="{B3997D2F-81F8-4DF3-9427-3A391BEC1C59}" srcOrd="4" destOrd="0" presId="urn:microsoft.com/office/officeart/2008/layout/VerticalCurvedList"/>
    <dgm:cxn modelId="{610EDCE4-FBE1-40CF-B598-EE6D081D2304}" type="presParOf" srcId="{B3997D2F-81F8-4DF3-9427-3A391BEC1C59}" destId="{2BDA63D8-3258-4A54-A3A9-AB22666A66B5}" srcOrd="0" destOrd="0" presId="urn:microsoft.com/office/officeart/2008/layout/VerticalCurvedList"/>
    <dgm:cxn modelId="{4FBA1A6E-FB6E-44AB-8A4F-B46D68E2FCC9}" type="presParOf" srcId="{B30AE227-23E0-4A49-92E5-5E96C8396628}" destId="{5B5BA284-253E-4EC9-8AFE-D1F25DE7ACD7}" srcOrd="5" destOrd="0" presId="urn:microsoft.com/office/officeart/2008/layout/VerticalCurvedList"/>
    <dgm:cxn modelId="{18DCB42A-E656-4035-89D9-9B3B9BA2F30B}" type="presParOf" srcId="{B30AE227-23E0-4A49-92E5-5E96C8396628}" destId="{9948CA2A-75A4-4F2A-92A4-FF736D2A5B7F}" srcOrd="6" destOrd="0" presId="urn:microsoft.com/office/officeart/2008/layout/VerticalCurvedList"/>
    <dgm:cxn modelId="{6D7B3252-B88B-4B0A-B792-1450AF6CEF1F}" type="presParOf" srcId="{9948CA2A-75A4-4F2A-92A4-FF736D2A5B7F}" destId="{BA75FA59-AB65-4167-AC62-D9432EA59C7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E99361-B0BA-42C7-9B63-B3414D462C8B}" type="doc">
      <dgm:prSet loTypeId="urn:microsoft.com/office/officeart/2005/8/layout/gear1" loCatId="process" qsTypeId="urn:microsoft.com/office/officeart/2009/2/quickstyle/3d8" qsCatId="3D" csTypeId="urn:microsoft.com/office/officeart/2005/8/colors/accent3_2" csCatId="accent3" phldr="1"/>
      <dgm:spPr/>
    </dgm:pt>
    <dgm:pt modelId="{E7CB6D3B-F934-4CE3-B63A-550A2590E1EB}">
      <dgm:prSet phldrT="[Tekst]" custT="1"/>
      <dgm:spPr/>
      <dgm:t>
        <a:bodyPr/>
        <a:lstStyle/>
        <a:p>
          <a:r>
            <a:rPr lang="hr-HR" sz="3200" dirty="0"/>
            <a:t>PowerPoint</a:t>
          </a:r>
        </a:p>
      </dgm:t>
    </dgm:pt>
    <dgm:pt modelId="{F15F3632-9C7C-4059-9220-88F7AEEE8DA6}" type="sibTrans" cxnId="{58AEAF9B-0778-4A8F-9978-C1008F53664E}">
      <dgm:prSet/>
      <dgm:spPr/>
      <dgm:t>
        <a:bodyPr/>
        <a:lstStyle/>
        <a:p>
          <a:endParaRPr lang="hr-HR"/>
        </a:p>
      </dgm:t>
    </dgm:pt>
    <dgm:pt modelId="{37807A01-3A70-4625-ACB4-7EB31D855D46}" type="parTrans" cxnId="{58AEAF9B-0778-4A8F-9978-C1008F53664E}">
      <dgm:prSet/>
      <dgm:spPr/>
      <dgm:t>
        <a:bodyPr/>
        <a:lstStyle/>
        <a:p>
          <a:endParaRPr lang="hr-HR"/>
        </a:p>
      </dgm:t>
    </dgm:pt>
    <dgm:pt modelId="{00C82835-71CF-4DC6-8B66-3C389C46637D}">
      <dgm:prSet phldrT="[Tekst]"/>
      <dgm:spPr/>
      <dgm:t>
        <a:bodyPr/>
        <a:lstStyle/>
        <a:p>
          <a:r>
            <a:rPr lang="hr-HR" dirty="0"/>
            <a:t>Sway</a:t>
          </a:r>
        </a:p>
      </dgm:t>
    </dgm:pt>
    <dgm:pt modelId="{D9616D96-5049-4D02-9007-16DA1918DE7E}" type="sibTrans" cxnId="{2394ABE2-F029-48DA-B819-89683DBE6A19}">
      <dgm:prSet/>
      <dgm:spPr/>
      <dgm:t>
        <a:bodyPr/>
        <a:lstStyle/>
        <a:p>
          <a:endParaRPr lang="hr-HR"/>
        </a:p>
      </dgm:t>
    </dgm:pt>
    <dgm:pt modelId="{E636B699-6712-4FE5-881D-ABAF7C43345D}" type="parTrans" cxnId="{2394ABE2-F029-48DA-B819-89683DBE6A19}">
      <dgm:prSet/>
      <dgm:spPr/>
      <dgm:t>
        <a:bodyPr/>
        <a:lstStyle/>
        <a:p>
          <a:endParaRPr lang="hr-HR"/>
        </a:p>
      </dgm:t>
    </dgm:pt>
    <dgm:pt modelId="{6387FFCB-825C-4E7A-A00D-7FDE0FBF4B8D}">
      <dgm:prSet phldrT="[Tekst]" custT="1"/>
      <dgm:spPr/>
      <dgm:t>
        <a:bodyPr/>
        <a:lstStyle/>
        <a:p>
          <a:r>
            <a:rPr lang="hr-HR" sz="3600" dirty="0"/>
            <a:t>?</a:t>
          </a:r>
        </a:p>
      </dgm:t>
    </dgm:pt>
    <dgm:pt modelId="{98E45360-6122-47DC-8081-6090703CC735}" type="sibTrans" cxnId="{EB4C874D-A7A1-44C7-BFDC-148FA353C281}">
      <dgm:prSet/>
      <dgm:spPr/>
      <dgm:t>
        <a:bodyPr/>
        <a:lstStyle/>
        <a:p>
          <a:endParaRPr lang="hr-HR"/>
        </a:p>
      </dgm:t>
    </dgm:pt>
    <dgm:pt modelId="{012DE68F-935A-47ED-8B13-18C4DC881F3C}" type="parTrans" cxnId="{EB4C874D-A7A1-44C7-BFDC-148FA353C281}">
      <dgm:prSet/>
      <dgm:spPr/>
      <dgm:t>
        <a:bodyPr/>
        <a:lstStyle/>
        <a:p>
          <a:endParaRPr lang="hr-HR"/>
        </a:p>
      </dgm:t>
    </dgm:pt>
    <dgm:pt modelId="{DB869C51-46E1-4FF4-9870-46295D8B079B}" type="pres">
      <dgm:prSet presAssocID="{61E99361-B0BA-42C7-9B63-B3414D462C8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8380B34-FDF9-47C9-B272-5C8FB9683D17}" type="pres">
      <dgm:prSet presAssocID="{6387FFCB-825C-4E7A-A00D-7FDE0FBF4B8D}" presName="gear1" presStyleLbl="node1" presStyleIdx="0" presStyleCnt="3" custScaleX="104047" custScaleY="78996" custLinFactNeighborX="13239" custLinFactNeighborY="-1413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ABC12B1-4561-49F8-89BE-78300C8EAAF9}" type="pres">
      <dgm:prSet presAssocID="{6387FFCB-825C-4E7A-A00D-7FDE0FBF4B8D}" presName="gear1srcNode" presStyleLbl="node1" presStyleIdx="0" presStyleCnt="3"/>
      <dgm:spPr/>
      <dgm:t>
        <a:bodyPr/>
        <a:lstStyle/>
        <a:p>
          <a:endParaRPr lang="hr-HR"/>
        </a:p>
      </dgm:t>
    </dgm:pt>
    <dgm:pt modelId="{177CFC24-F59E-49D4-925F-6FC5381F5551}" type="pres">
      <dgm:prSet presAssocID="{6387FFCB-825C-4E7A-A00D-7FDE0FBF4B8D}" presName="gear1dstNode" presStyleLbl="node1" presStyleIdx="0" presStyleCnt="3"/>
      <dgm:spPr/>
      <dgm:t>
        <a:bodyPr/>
        <a:lstStyle/>
        <a:p>
          <a:endParaRPr lang="hr-HR"/>
        </a:p>
      </dgm:t>
    </dgm:pt>
    <dgm:pt modelId="{DD1B704C-01AA-4AFD-A412-FCD2EC23D05B}" type="pres">
      <dgm:prSet presAssocID="{00C82835-71CF-4DC6-8B66-3C389C46637D}" presName="gear2" presStyleLbl="node1" presStyleIdx="1" presStyleCnt="3" custScaleX="116199" custScaleY="111660" custLinFactNeighborX="-35283" custLinFactNeighborY="29160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FF9E577-F707-4741-BF98-8FD59635F5C2}" type="pres">
      <dgm:prSet presAssocID="{00C82835-71CF-4DC6-8B66-3C389C46637D}" presName="gear2srcNode" presStyleLbl="node1" presStyleIdx="1" presStyleCnt="3"/>
      <dgm:spPr/>
      <dgm:t>
        <a:bodyPr/>
        <a:lstStyle/>
        <a:p>
          <a:endParaRPr lang="hr-HR"/>
        </a:p>
      </dgm:t>
    </dgm:pt>
    <dgm:pt modelId="{0BB13E57-4DB3-4F79-B83C-43FD4A03DC66}" type="pres">
      <dgm:prSet presAssocID="{00C82835-71CF-4DC6-8B66-3C389C46637D}" presName="gear2dstNode" presStyleLbl="node1" presStyleIdx="1" presStyleCnt="3"/>
      <dgm:spPr/>
      <dgm:t>
        <a:bodyPr/>
        <a:lstStyle/>
        <a:p>
          <a:endParaRPr lang="hr-HR"/>
        </a:p>
      </dgm:t>
    </dgm:pt>
    <dgm:pt modelId="{E840406E-E6D7-499A-A021-6856522CBB9F}" type="pres">
      <dgm:prSet presAssocID="{E7CB6D3B-F934-4CE3-B63A-550A2590E1EB}" presName="gear3" presStyleLbl="node1" presStyleIdx="2" presStyleCnt="3" custScaleX="129637" custScaleY="108205"/>
      <dgm:spPr/>
      <dgm:t>
        <a:bodyPr/>
        <a:lstStyle/>
        <a:p>
          <a:endParaRPr lang="hr-HR"/>
        </a:p>
      </dgm:t>
    </dgm:pt>
    <dgm:pt modelId="{21DD15FF-520C-4067-90E4-36D3497BD962}" type="pres">
      <dgm:prSet presAssocID="{E7CB6D3B-F934-4CE3-B63A-550A2590E1EB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3794900-BFDF-49AF-B445-06165460E42F}" type="pres">
      <dgm:prSet presAssocID="{E7CB6D3B-F934-4CE3-B63A-550A2590E1EB}" presName="gear3srcNode" presStyleLbl="node1" presStyleIdx="2" presStyleCnt="3"/>
      <dgm:spPr/>
      <dgm:t>
        <a:bodyPr/>
        <a:lstStyle/>
        <a:p>
          <a:endParaRPr lang="hr-HR"/>
        </a:p>
      </dgm:t>
    </dgm:pt>
    <dgm:pt modelId="{0E5A1B85-34F3-40FE-AEA2-D5E51B727293}" type="pres">
      <dgm:prSet presAssocID="{E7CB6D3B-F934-4CE3-B63A-550A2590E1EB}" presName="gear3dstNode" presStyleLbl="node1" presStyleIdx="2" presStyleCnt="3"/>
      <dgm:spPr/>
      <dgm:t>
        <a:bodyPr/>
        <a:lstStyle/>
        <a:p>
          <a:endParaRPr lang="hr-HR"/>
        </a:p>
      </dgm:t>
    </dgm:pt>
    <dgm:pt modelId="{5205699F-3FBB-474A-8B17-2357062E7B25}" type="pres">
      <dgm:prSet presAssocID="{98E45360-6122-47DC-8081-6090703CC735}" presName="connector1" presStyleLbl="sibTrans2D1" presStyleIdx="0" presStyleCnt="3"/>
      <dgm:spPr/>
      <dgm:t>
        <a:bodyPr/>
        <a:lstStyle/>
        <a:p>
          <a:endParaRPr lang="hr-HR"/>
        </a:p>
      </dgm:t>
    </dgm:pt>
    <dgm:pt modelId="{12CEFA70-2425-4F3A-AC87-FCBDBD16EFCF}" type="pres">
      <dgm:prSet presAssocID="{D9616D96-5049-4D02-9007-16DA1918DE7E}" presName="connector2" presStyleLbl="sibTrans2D1" presStyleIdx="1" presStyleCnt="3"/>
      <dgm:spPr/>
      <dgm:t>
        <a:bodyPr/>
        <a:lstStyle/>
        <a:p>
          <a:endParaRPr lang="hr-HR"/>
        </a:p>
      </dgm:t>
    </dgm:pt>
    <dgm:pt modelId="{6FAA0634-258C-47A4-82BC-F4591EA0BB65}" type="pres">
      <dgm:prSet presAssocID="{F15F3632-9C7C-4059-9220-88F7AEEE8DA6}" presName="connector3" presStyleLbl="sibTrans2D1" presStyleIdx="2" presStyleCnt="3"/>
      <dgm:spPr/>
      <dgm:t>
        <a:bodyPr/>
        <a:lstStyle/>
        <a:p>
          <a:endParaRPr lang="hr-HR"/>
        </a:p>
      </dgm:t>
    </dgm:pt>
  </dgm:ptLst>
  <dgm:cxnLst>
    <dgm:cxn modelId="{FB798344-1273-4ED0-932F-B081749499A6}" type="presOf" srcId="{00C82835-71CF-4DC6-8B66-3C389C46637D}" destId="{0BB13E57-4DB3-4F79-B83C-43FD4A03DC66}" srcOrd="2" destOrd="0" presId="urn:microsoft.com/office/officeart/2005/8/layout/gear1"/>
    <dgm:cxn modelId="{33D8DE27-22BA-49BB-BEF4-770941506B04}" type="presOf" srcId="{E7CB6D3B-F934-4CE3-B63A-550A2590E1EB}" destId="{21DD15FF-520C-4067-90E4-36D3497BD962}" srcOrd="1" destOrd="0" presId="urn:microsoft.com/office/officeart/2005/8/layout/gear1"/>
    <dgm:cxn modelId="{70CB4A9D-7CCA-4683-BE1C-B33DC7E30681}" type="presOf" srcId="{E7CB6D3B-F934-4CE3-B63A-550A2590E1EB}" destId="{E840406E-E6D7-499A-A021-6856522CBB9F}" srcOrd="0" destOrd="0" presId="urn:microsoft.com/office/officeart/2005/8/layout/gear1"/>
    <dgm:cxn modelId="{66C1D8E6-AFCA-45B1-A95C-5A8CE7E9060E}" type="presOf" srcId="{00C82835-71CF-4DC6-8B66-3C389C46637D}" destId="{FFF9E577-F707-4741-BF98-8FD59635F5C2}" srcOrd="1" destOrd="0" presId="urn:microsoft.com/office/officeart/2005/8/layout/gear1"/>
    <dgm:cxn modelId="{58AEAF9B-0778-4A8F-9978-C1008F53664E}" srcId="{61E99361-B0BA-42C7-9B63-B3414D462C8B}" destId="{E7CB6D3B-F934-4CE3-B63A-550A2590E1EB}" srcOrd="2" destOrd="0" parTransId="{37807A01-3A70-4625-ACB4-7EB31D855D46}" sibTransId="{F15F3632-9C7C-4059-9220-88F7AEEE8DA6}"/>
    <dgm:cxn modelId="{B440C6DC-B00C-47AD-B40F-5614F5750663}" type="presOf" srcId="{F15F3632-9C7C-4059-9220-88F7AEEE8DA6}" destId="{6FAA0634-258C-47A4-82BC-F4591EA0BB65}" srcOrd="0" destOrd="0" presId="urn:microsoft.com/office/officeart/2005/8/layout/gear1"/>
    <dgm:cxn modelId="{4670ABAB-89D6-48C9-9F13-178CC85B63B5}" type="presOf" srcId="{E7CB6D3B-F934-4CE3-B63A-550A2590E1EB}" destId="{03794900-BFDF-49AF-B445-06165460E42F}" srcOrd="2" destOrd="0" presId="urn:microsoft.com/office/officeart/2005/8/layout/gear1"/>
    <dgm:cxn modelId="{2A37682A-F90B-41E6-A09C-EDBDE845D70E}" type="presOf" srcId="{6387FFCB-825C-4E7A-A00D-7FDE0FBF4B8D}" destId="{88380B34-FDF9-47C9-B272-5C8FB9683D17}" srcOrd="0" destOrd="0" presId="urn:microsoft.com/office/officeart/2005/8/layout/gear1"/>
    <dgm:cxn modelId="{E62A60CF-D10D-410F-9FA3-ABB70E2C4DF4}" type="presOf" srcId="{00C82835-71CF-4DC6-8B66-3C389C46637D}" destId="{DD1B704C-01AA-4AFD-A412-FCD2EC23D05B}" srcOrd="0" destOrd="0" presId="urn:microsoft.com/office/officeart/2005/8/layout/gear1"/>
    <dgm:cxn modelId="{22381C7E-5634-4D34-B041-B51D7876C889}" type="presOf" srcId="{D9616D96-5049-4D02-9007-16DA1918DE7E}" destId="{12CEFA70-2425-4F3A-AC87-FCBDBD16EFCF}" srcOrd="0" destOrd="0" presId="urn:microsoft.com/office/officeart/2005/8/layout/gear1"/>
    <dgm:cxn modelId="{2394ABE2-F029-48DA-B819-89683DBE6A19}" srcId="{61E99361-B0BA-42C7-9B63-B3414D462C8B}" destId="{00C82835-71CF-4DC6-8B66-3C389C46637D}" srcOrd="1" destOrd="0" parTransId="{E636B699-6712-4FE5-881D-ABAF7C43345D}" sibTransId="{D9616D96-5049-4D02-9007-16DA1918DE7E}"/>
    <dgm:cxn modelId="{224027A2-9867-44DF-9706-B50652BD9961}" type="presOf" srcId="{61E99361-B0BA-42C7-9B63-B3414D462C8B}" destId="{DB869C51-46E1-4FF4-9870-46295D8B079B}" srcOrd="0" destOrd="0" presId="urn:microsoft.com/office/officeart/2005/8/layout/gear1"/>
    <dgm:cxn modelId="{047FBC0F-687D-4F11-8692-775325594EF0}" type="presOf" srcId="{6387FFCB-825C-4E7A-A00D-7FDE0FBF4B8D}" destId="{177CFC24-F59E-49D4-925F-6FC5381F5551}" srcOrd="2" destOrd="0" presId="urn:microsoft.com/office/officeart/2005/8/layout/gear1"/>
    <dgm:cxn modelId="{8080B1D6-DD34-426E-A9E9-E5446FDAD0D9}" type="presOf" srcId="{98E45360-6122-47DC-8081-6090703CC735}" destId="{5205699F-3FBB-474A-8B17-2357062E7B25}" srcOrd="0" destOrd="0" presId="urn:microsoft.com/office/officeart/2005/8/layout/gear1"/>
    <dgm:cxn modelId="{EB4C874D-A7A1-44C7-BFDC-148FA353C281}" srcId="{61E99361-B0BA-42C7-9B63-B3414D462C8B}" destId="{6387FFCB-825C-4E7A-A00D-7FDE0FBF4B8D}" srcOrd="0" destOrd="0" parTransId="{012DE68F-935A-47ED-8B13-18C4DC881F3C}" sibTransId="{98E45360-6122-47DC-8081-6090703CC735}"/>
    <dgm:cxn modelId="{84CC91DF-BCC0-4FEF-AEA6-ADD18140CD3F}" type="presOf" srcId="{6387FFCB-825C-4E7A-A00D-7FDE0FBF4B8D}" destId="{FABC12B1-4561-49F8-89BE-78300C8EAAF9}" srcOrd="1" destOrd="0" presId="urn:microsoft.com/office/officeart/2005/8/layout/gear1"/>
    <dgm:cxn modelId="{CD8EC1A6-589A-4E33-8838-F7FA06503831}" type="presOf" srcId="{E7CB6D3B-F934-4CE3-B63A-550A2590E1EB}" destId="{0E5A1B85-34F3-40FE-AEA2-D5E51B727293}" srcOrd="3" destOrd="0" presId="urn:microsoft.com/office/officeart/2005/8/layout/gear1"/>
    <dgm:cxn modelId="{9F93866B-3C29-4D08-B55D-9976B35F3E4A}" type="presParOf" srcId="{DB869C51-46E1-4FF4-9870-46295D8B079B}" destId="{88380B34-FDF9-47C9-B272-5C8FB9683D17}" srcOrd="0" destOrd="0" presId="urn:microsoft.com/office/officeart/2005/8/layout/gear1"/>
    <dgm:cxn modelId="{7A498A2D-7856-4CC8-9AA6-C7FA811DFF53}" type="presParOf" srcId="{DB869C51-46E1-4FF4-9870-46295D8B079B}" destId="{FABC12B1-4561-49F8-89BE-78300C8EAAF9}" srcOrd="1" destOrd="0" presId="urn:microsoft.com/office/officeart/2005/8/layout/gear1"/>
    <dgm:cxn modelId="{E3E45936-ADDE-4BA1-ADEB-B80451C06F0D}" type="presParOf" srcId="{DB869C51-46E1-4FF4-9870-46295D8B079B}" destId="{177CFC24-F59E-49D4-925F-6FC5381F5551}" srcOrd="2" destOrd="0" presId="urn:microsoft.com/office/officeart/2005/8/layout/gear1"/>
    <dgm:cxn modelId="{BA1D9B91-1D01-4479-8742-EF7B2C8806B9}" type="presParOf" srcId="{DB869C51-46E1-4FF4-9870-46295D8B079B}" destId="{DD1B704C-01AA-4AFD-A412-FCD2EC23D05B}" srcOrd="3" destOrd="0" presId="urn:microsoft.com/office/officeart/2005/8/layout/gear1"/>
    <dgm:cxn modelId="{3944C712-D876-49C4-81F8-A32DC4DCAB6F}" type="presParOf" srcId="{DB869C51-46E1-4FF4-9870-46295D8B079B}" destId="{FFF9E577-F707-4741-BF98-8FD59635F5C2}" srcOrd="4" destOrd="0" presId="urn:microsoft.com/office/officeart/2005/8/layout/gear1"/>
    <dgm:cxn modelId="{BFF8BA61-3788-4D64-B736-CC98624D2749}" type="presParOf" srcId="{DB869C51-46E1-4FF4-9870-46295D8B079B}" destId="{0BB13E57-4DB3-4F79-B83C-43FD4A03DC66}" srcOrd="5" destOrd="0" presId="urn:microsoft.com/office/officeart/2005/8/layout/gear1"/>
    <dgm:cxn modelId="{B78955FB-F79A-46A0-88DC-6B7D5A9CE3DD}" type="presParOf" srcId="{DB869C51-46E1-4FF4-9870-46295D8B079B}" destId="{E840406E-E6D7-499A-A021-6856522CBB9F}" srcOrd="6" destOrd="0" presId="urn:microsoft.com/office/officeart/2005/8/layout/gear1"/>
    <dgm:cxn modelId="{ED3A84E5-3AC5-40C7-B332-AE2CDAB68471}" type="presParOf" srcId="{DB869C51-46E1-4FF4-9870-46295D8B079B}" destId="{21DD15FF-520C-4067-90E4-36D3497BD962}" srcOrd="7" destOrd="0" presId="urn:microsoft.com/office/officeart/2005/8/layout/gear1"/>
    <dgm:cxn modelId="{4791FB5B-A21D-4F6D-AF84-4E6BC2B275DC}" type="presParOf" srcId="{DB869C51-46E1-4FF4-9870-46295D8B079B}" destId="{03794900-BFDF-49AF-B445-06165460E42F}" srcOrd="8" destOrd="0" presId="urn:microsoft.com/office/officeart/2005/8/layout/gear1"/>
    <dgm:cxn modelId="{C1A4E401-1EE2-44AA-9B66-CFBB8B1A4677}" type="presParOf" srcId="{DB869C51-46E1-4FF4-9870-46295D8B079B}" destId="{0E5A1B85-34F3-40FE-AEA2-D5E51B727293}" srcOrd="9" destOrd="0" presId="urn:microsoft.com/office/officeart/2005/8/layout/gear1"/>
    <dgm:cxn modelId="{15A6F9FE-989B-44FC-A06D-D37C36412272}" type="presParOf" srcId="{DB869C51-46E1-4FF4-9870-46295D8B079B}" destId="{5205699F-3FBB-474A-8B17-2357062E7B25}" srcOrd="10" destOrd="0" presId="urn:microsoft.com/office/officeart/2005/8/layout/gear1"/>
    <dgm:cxn modelId="{4D58EDA7-C6DC-489C-9173-32AE95ADFF99}" type="presParOf" srcId="{DB869C51-46E1-4FF4-9870-46295D8B079B}" destId="{12CEFA70-2425-4F3A-AC87-FCBDBD16EFCF}" srcOrd="11" destOrd="0" presId="urn:microsoft.com/office/officeart/2005/8/layout/gear1"/>
    <dgm:cxn modelId="{01FE083A-4AF4-4DEC-B16B-82395F9734C2}" type="presParOf" srcId="{DB869C51-46E1-4FF4-9870-46295D8B079B}" destId="{6FAA0634-258C-47A4-82BC-F4591EA0BB6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5980B-4FF6-4977-BD2A-136025FB3680}">
      <dsp:nvSpPr>
        <dsp:cNvPr id="0" name=""/>
        <dsp:cNvSpPr/>
      </dsp:nvSpPr>
      <dsp:spPr>
        <a:xfrm>
          <a:off x="0" y="617061"/>
          <a:ext cx="8229600" cy="3291840"/>
        </a:xfrm>
        <a:prstGeom prst="leftRightRibbon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851F79-9754-40B0-B8F8-F8E8CFA7115C}">
      <dsp:nvSpPr>
        <dsp:cNvPr id="0" name=""/>
        <dsp:cNvSpPr/>
      </dsp:nvSpPr>
      <dsp:spPr>
        <a:xfrm>
          <a:off x="987552" y="1193133"/>
          <a:ext cx="2715768" cy="161300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0020" rIns="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500" kern="1200" dirty="0"/>
            <a:t>Samostalna izrada</a:t>
          </a:r>
        </a:p>
      </dsp:txBody>
      <dsp:txXfrm>
        <a:off x="987552" y="1193133"/>
        <a:ext cx="2715768" cy="1613001"/>
      </dsp:txXfrm>
    </dsp:sp>
    <dsp:sp modelId="{32044752-5EF2-4191-8153-244E5FD12F77}">
      <dsp:nvSpPr>
        <dsp:cNvPr id="0" name=""/>
        <dsp:cNvSpPr/>
      </dsp:nvSpPr>
      <dsp:spPr>
        <a:xfrm>
          <a:off x="4114800" y="1719827"/>
          <a:ext cx="3209544" cy="161300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0020" rIns="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500" kern="1200" dirty="0"/>
            <a:t>Rad u paru</a:t>
          </a:r>
        </a:p>
      </dsp:txBody>
      <dsp:txXfrm>
        <a:off x="4114800" y="1719827"/>
        <a:ext cx="3209544" cy="16130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8B5F21-2368-4E0B-9ACE-BDA2FA3DF840}">
      <dsp:nvSpPr>
        <dsp:cNvPr id="0" name=""/>
        <dsp:cNvSpPr/>
      </dsp:nvSpPr>
      <dsp:spPr>
        <a:xfrm>
          <a:off x="-4237638" y="-650180"/>
          <a:ext cx="5049085" cy="5049085"/>
        </a:xfrm>
        <a:prstGeom prst="blockArc">
          <a:avLst>
            <a:gd name="adj1" fmla="val 18900000"/>
            <a:gd name="adj2" fmla="val 2700000"/>
            <a:gd name="adj3" fmla="val 428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1A2B31-314A-41D5-BDD6-E1F4CCA63414}">
      <dsp:nvSpPr>
        <dsp:cNvPr id="0" name=""/>
        <dsp:cNvSpPr/>
      </dsp:nvSpPr>
      <dsp:spPr>
        <a:xfrm>
          <a:off x="521848" y="374872"/>
          <a:ext cx="6852001" cy="7497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5110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900" kern="1200" dirty="0"/>
            <a:t>Razredni album</a:t>
          </a:r>
        </a:p>
      </dsp:txBody>
      <dsp:txXfrm>
        <a:off x="521848" y="374872"/>
        <a:ext cx="6852001" cy="749744"/>
      </dsp:txXfrm>
    </dsp:sp>
    <dsp:sp modelId="{888A3C4A-91BC-4F28-85D0-794DEAEC18E5}">
      <dsp:nvSpPr>
        <dsp:cNvPr id="0" name=""/>
        <dsp:cNvSpPr/>
      </dsp:nvSpPr>
      <dsp:spPr>
        <a:xfrm>
          <a:off x="53257" y="281154"/>
          <a:ext cx="937181" cy="9371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01D929-5E93-4518-A82E-955BB81C8AB3}">
      <dsp:nvSpPr>
        <dsp:cNvPr id="0" name=""/>
        <dsp:cNvSpPr/>
      </dsp:nvSpPr>
      <dsp:spPr>
        <a:xfrm>
          <a:off x="794380" y="1499489"/>
          <a:ext cx="6579469" cy="749744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5110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900" kern="1200" dirty="0"/>
            <a:t>Razglednica moje škole</a:t>
          </a:r>
        </a:p>
      </dsp:txBody>
      <dsp:txXfrm>
        <a:off x="794380" y="1499489"/>
        <a:ext cx="6579469" cy="749744"/>
      </dsp:txXfrm>
    </dsp:sp>
    <dsp:sp modelId="{2BDA63D8-3258-4A54-A3A9-AB22666A66B5}">
      <dsp:nvSpPr>
        <dsp:cNvPr id="0" name=""/>
        <dsp:cNvSpPr/>
      </dsp:nvSpPr>
      <dsp:spPr>
        <a:xfrm>
          <a:off x="325789" y="1405771"/>
          <a:ext cx="937181" cy="9371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5BA284-253E-4EC9-8AFE-D1F25DE7ACD7}">
      <dsp:nvSpPr>
        <dsp:cNvPr id="0" name=""/>
        <dsp:cNvSpPr/>
      </dsp:nvSpPr>
      <dsp:spPr>
        <a:xfrm>
          <a:off x="521848" y="2624106"/>
          <a:ext cx="6852001" cy="749744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5110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900" kern="1200" dirty="0"/>
            <a:t>Samostalan odabir teme</a:t>
          </a:r>
        </a:p>
      </dsp:txBody>
      <dsp:txXfrm>
        <a:off x="521848" y="2624106"/>
        <a:ext cx="6852001" cy="749744"/>
      </dsp:txXfrm>
    </dsp:sp>
    <dsp:sp modelId="{BA75FA59-AB65-4167-AC62-D9432EA59C71}">
      <dsp:nvSpPr>
        <dsp:cNvPr id="0" name=""/>
        <dsp:cNvSpPr/>
      </dsp:nvSpPr>
      <dsp:spPr>
        <a:xfrm>
          <a:off x="53257" y="2530388"/>
          <a:ext cx="937181" cy="9371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380B34-FDF9-47C9-B272-5C8FB9683D17}">
      <dsp:nvSpPr>
        <dsp:cNvPr id="0" name=""/>
        <dsp:cNvSpPr/>
      </dsp:nvSpPr>
      <dsp:spPr>
        <a:xfrm>
          <a:off x="4600943" y="2511105"/>
          <a:ext cx="2706069" cy="2054539"/>
        </a:xfrm>
        <a:prstGeom prst="gear9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?</a:t>
          </a:r>
        </a:p>
      </dsp:txBody>
      <dsp:txXfrm>
        <a:off x="5096289" y="2992371"/>
        <a:ext cx="1715377" cy="1056075"/>
      </dsp:txXfrm>
    </dsp:sp>
    <dsp:sp modelId="{DD1B704C-01AA-4AFD-A412-FCD2EC23D05B}">
      <dsp:nvSpPr>
        <dsp:cNvPr id="0" name=""/>
        <dsp:cNvSpPr/>
      </dsp:nvSpPr>
      <dsp:spPr>
        <a:xfrm>
          <a:off x="1975467" y="2101266"/>
          <a:ext cx="2197905" cy="2112050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700" kern="1200" dirty="0"/>
            <a:t>Sway</a:t>
          </a:r>
        </a:p>
      </dsp:txBody>
      <dsp:txXfrm>
        <a:off x="2519662" y="2636195"/>
        <a:ext cx="1109515" cy="1042192"/>
      </dsp:txXfrm>
    </dsp:sp>
    <dsp:sp modelId="{E840406E-E6D7-499A-A021-6856522CBB9F}">
      <dsp:nvSpPr>
        <dsp:cNvPr id="0" name=""/>
        <dsp:cNvSpPr/>
      </dsp:nvSpPr>
      <dsp:spPr>
        <a:xfrm rot="20700000">
          <a:off x="3508161" y="351697"/>
          <a:ext cx="2547927" cy="1859963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PowerPoint</a:t>
          </a:r>
        </a:p>
      </dsp:txBody>
      <dsp:txXfrm rot="-20700000">
        <a:off x="4107801" y="718836"/>
        <a:ext cx="1348647" cy="1125684"/>
      </dsp:txXfrm>
    </dsp:sp>
    <dsp:sp modelId="{5205699F-3FBB-474A-8B17-2357062E7B25}">
      <dsp:nvSpPr>
        <dsp:cNvPr id="0" name=""/>
        <dsp:cNvSpPr/>
      </dsp:nvSpPr>
      <dsp:spPr>
        <a:xfrm>
          <a:off x="4115173" y="1878890"/>
          <a:ext cx="3329042" cy="3329042"/>
        </a:xfrm>
        <a:prstGeom prst="circularArrow">
          <a:avLst>
            <a:gd name="adj1" fmla="val 4688"/>
            <a:gd name="adj2" fmla="val 299029"/>
            <a:gd name="adj3" fmla="val 2527605"/>
            <a:gd name="adj4" fmla="val 15836851"/>
            <a:gd name="adj5" fmla="val 5469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CEFA70-2425-4F3A-AC87-FCBDBD16EFCF}">
      <dsp:nvSpPr>
        <dsp:cNvPr id="0" name=""/>
        <dsp:cNvSpPr/>
      </dsp:nvSpPr>
      <dsp:spPr>
        <a:xfrm>
          <a:off x="2461066" y="1239168"/>
          <a:ext cx="2418757" cy="241875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AA0634-258C-47A4-82BC-F4591EA0BB65}">
      <dsp:nvSpPr>
        <dsp:cNvPr id="0" name=""/>
        <dsp:cNvSpPr/>
      </dsp:nvSpPr>
      <dsp:spPr>
        <a:xfrm>
          <a:off x="3426798" y="-53196"/>
          <a:ext cx="2607907" cy="260790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8.8.2021.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9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Samostalni projekti učenika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4D808D-CD6D-48A5-8636-D1766D8B6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1. Odabir načina rada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187FF0A6-2552-4E98-899C-C6A19AF935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58205"/>
              </p:ext>
            </p:extLst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Slika 5">
            <a:extLst>
              <a:ext uri="{FF2B5EF4-FFF2-40B4-BE49-F238E27FC236}">
                <a16:creationId xmlns:a16="http://schemas.microsoft.com/office/drawing/2014/main" id="{AE4F3E39-1C0F-4C35-B56C-4CFF96AD4D28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987098" y="4646815"/>
            <a:ext cx="1974652" cy="147934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Slika 9" descr="Slika na kojoj se prikazuje na zatvorenom&#10;&#10;Opis je automatski generiran">
            <a:extLst>
              <a:ext uri="{FF2B5EF4-FFF2-40B4-BE49-F238E27FC236}">
                <a16:creationId xmlns:a16="http://schemas.microsoft.com/office/drawing/2014/main" id="{9D19FB98-498A-4EBE-84F5-2CC436D3DF4F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63883" y="1462581"/>
            <a:ext cx="1659120" cy="14517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4669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8DF252-7B88-4EEF-B3BA-5D56AEF57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2. Odabir teme 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6DB189B3-64C4-41F3-AAC8-E33AADD651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55427"/>
              </p:ext>
            </p:extLst>
          </p:nvPr>
        </p:nvGraphicFramePr>
        <p:xfrm>
          <a:off x="2856411" y="1737360"/>
          <a:ext cx="7424057" cy="3748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2917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7F93E0-9187-4396-9EA0-44E7BFFB4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3.Odabir programskog alata za izradu projekta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87B41A9E-A24B-45B5-8436-2E12BA1B3D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5193870"/>
              </p:ext>
            </p:extLst>
          </p:nvPr>
        </p:nvGraphicFramePr>
        <p:xfrm>
          <a:off x="953586" y="1502229"/>
          <a:ext cx="9144002" cy="4728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88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4D808D-CD6D-48A5-8636-D1766D8B6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4. Kriteriji za ocjenjivanje radova</a:t>
            </a:r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287ECB66-FAD9-411F-8823-FD4C6FC737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9192" y="1401999"/>
            <a:ext cx="7334250" cy="3810000"/>
          </a:xfrm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0239BA6F-4D25-4F16-B2FC-7B286F9419FD}"/>
              </a:ext>
            </a:extLst>
          </p:cNvPr>
          <p:cNvSpPr txBox="1"/>
          <p:nvPr/>
        </p:nvSpPr>
        <p:spPr>
          <a:xfrm>
            <a:off x="2457255" y="5561814"/>
            <a:ext cx="6561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b="1" dirty="0"/>
              <a:t>Dogovorimo kriterije vrednovanja radova!</a:t>
            </a:r>
          </a:p>
        </p:txBody>
      </p:sp>
    </p:spTree>
    <p:extLst>
      <p:ext uri="{BB962C8B-B14F-4D97-AF65-F5344CB8AC3E}">
        <p14:creationId xmlns:p14="http://schemas.microsoft.com/office/powerpoint/2010/main" val="1824942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 descr="Slika na kojoj se prikazuje monitor, objekt&#10;&#10;Opis je automatski generiran">
            <a:extLst>
              <a:ext uri="{FF2B5EF4-FFF2-40B4-BE49-F238E27FC236}">
                <a16:creationId xmlns:a16="http://schemas.microsoft.com/office/drawing/2014/main" id="{B9344FEB-B735-406B-ABD6-9066DCB25B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4805" y="1436915"/>
            <a:ext cx="4384947" cy="4384947"/>
          </a:xfrm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818EEEB4-9FFF-494E-82F4-95058DE2F635}"/>
              </a:ext>
            </a:extLst>
          </p:cNvPr>
          <p:cNvSpPr txBox="1"/>
          <p:nvPr/>
        </p:nvSpPr>
        <p:spPr>
          <a:xfrm>
            <a:off x="4167008" y="1820976"/>
            <a:ext cx="36198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Budite kreativni, surađujte u timovima!</a:t>
            </a:r>
          </a:p>
          <a:p>
            <a:endParaRPr lang="hr-HR" sz="2800" dirty="0"/>
          </a:p>
          <a:p>
            <a:r>
              <a:rPr lang="hr-HR" sz="2800" dirty="0"/>
              <a:t>Pokažite što ste sve naučili u 7. razredu </a:t>
            </a:r>
            <a:r>
              <a:rPr lang="hr-HR" sz="2800" dirty="0">
                <a:sym typeface="Wingdings" panose="05000000000000000000" pitchFamily="2" charset="2"/>
              </a:rPr>
              <a:t></a:t>
            </a:r>
            <a:endParaRPr lang="hr-HR" sz="2800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BD0DC49B-9DF5-43C9-9760-A1B6D445812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91377" y="4425680"/>
            <a:ext cx="203200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40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688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62</Words>
  <Application>Microsoft Office PowerPoint</Application>
  <PresentationFormat>Široki zaslon</PresentationFormat>
  <Paragraphs>17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Samostalni projekti učenika</vt:lpstr>
      <vt:lpstr>1. Odabir načina rada</vt:lpstr>
      <vt:lpstr>2. Odabir teme </vt:lpstr>
      <vt:lpstr>3.Odabir programskog alata za izradu projekta</vt:lpstr>
      <vt:lpstr>4. Kriteriji za ocjenjivanje radova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17</cp:revision>
  <dcterms:created xsi:type="dcterms:W3CDTF">2021-04-08T02:08:44Z</dcterms:created>
  <dcterms:modified xsi:type="dcterms:W3CDTF">2021-08-08T10:24:46Z</dcterms:modified>
</cp:coreProperties>
</file>